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70" r:id="rId4"/>
    <p:sldId id="271" r:id="rId5"/>
    <p:sldId id="272" r:id="rId6"/>
    <p:sldId id="273" r:id="rId7"/>
    <p:sldId id="274" r:id="rId8"/>
    <p:sldId id="275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3F6E0-F563-4047-93C5-879C4FA1D09E}" type="datetimeFigureOut">
              <a:rPr lang="en-US" smtClean="0"/>
              <a:pPr/>
              <a:t>8/5/2018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59328-3F65-4BD5-93EF-36678DDE9A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nI27NxC4j4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8cCiqbSJ9f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LYECIjmnQs" TargetMode="External"/><Relationship Id="rId2" Type="http://schemas.openxmlformats.org/officeDocument/2006/relationships/hyperlink" Target="https://www.youtube.com/watch?v=ObD0F0vJSJA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youtube.com/watch?v=mgmVOuLgFB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C:\Users\Owner\AppData\Local\Microsoft\Windows\Temporary Internet Files\Content.IE5\X5TAODJM\MCj02958600000[1].wmf"/>
          <p:cNvPicPr>
            <a:picLocks noChangeAspect="1" noChangeArrowheads="1"/>
          </p:cNvPicPr>
          <p:nvPr/>
        </p:nvPicPr>
        <p:blipFill>
          <a:blip r:embed="rId2" cstate="print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838" y="184150"/>
            <a:ext cx="4560887" cy="629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8000" b="1" dirty="0" smtClean="0">
                <a:solidFill>
                  <a:srgbClr val="FFC000"/>
                </a:solidFill>
                <a:latin typeface="Verdana" panose="020B0604030504040204" pitchFamily="34" charset="0"/>
              </a:rPr>
              <a:t>Setting SMART Goals</a:t>
            </a:r>
          </a:p>
        </p:txBody>
      </p:sp>
      <p:sp>
        <p:nvSpPr>
          <p:cNvPr id="2052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/>
          <a:lstStyle/>
          <a:p>
            <a:pPr algn="l" eaLnBrk="1" hangingPunct="1"/>
            <a:r>
              <a:rPr lang="en-US" altLang="en-US" b="1" i="1" dirty="0" smtClean="0">
                <a:solidFill>
                  <a:schemeClr val="tx1"/>
                </a:solidFill>
              </a:rPr>
              <a:t>   </a:t>
            </a:r>
            <a:r>
              <a:rPr lang="en-US" altLang="en-US" b="1" i="1" dirty="0" smtClean="0">
                <a:solidFill>
                  <a:schemeClr val="bg1"/>
                </a:solidFill>
              </a:rPr>
              <a:t>  If goals aren’t reachable, they aren’t worth making.  All you have to do to set realistic goals is follow the SMART goals guidelines</a:t>
            </a:r>
            <a:r>
              <a:rPr lang="en-US" altLang="en-US" b="1" dirty="0" smtClean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92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274638"/>
            <a:ext cx="3733800" cy="1143000"/>
          </a:xfrm>
        </p:spPr>
        <p:txBody>
          <a:bodyPr/>
          <a:lstStyle/>
          <a:p>
            <a:r>
              <a:rPr lang="en-US" dirty="0" smtClean="0"/>
              <a:t>Diana </a:t>
            </a:r>
            <a:r>
              <a:rPr lang="en-US" dirty="0" err="1" smtClean="0"/>
              <a:t>Nyad</a:t>
            </a:r>
            <a:endParaRPr lang="en-US" dirty="0"/>
          </a:p>
        </p:txBody>
      </p:sp>
      <p:pic>
        <p:nvPicPr>
          <p:cNvPr id="1026" name="Picture 2" descr="http://www.diananyad.com/ui/store/findawaypos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4317999" cy="64770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4800600" y="1524000"/>
            <a:ext cx="3886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https://www.youtube.com/watch?v=unI27NxC4j4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oal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1" y="381000"/>
            <a:ext cx="7315199" cy="4953000"/>
          </a:xfrm>
        </p:spPr>
      </p:pic>
      <p:sp>
        <p:nvSpPr>
          <p:cNvPr id="4" name="TextBox 3"/>
          <p:cNvSpPr txBox="1"/>
          <p:nvPr/>
        </p:nvSpPr>
        <p:spPr>
          <a:xfrm>
            <a:off x="685800" y="55626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One Step at a Time – Goal Achieving Cartoon Doodle </a:t>
            </a:r>
            <a:r>
              <a:rPr lang="en-US" sz="2800" u="sng" dirty="0" smtClean="0">
                <a:hlinkClick r:id="rId3"/>
              </a:rPr>
              <a:t>https://www.youtube.com/watch?v=8cCiqbSJ9fg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2667000" y="274638"/>
            <a:ext cx="6019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9600" dirty="0" smtClean="0">
                <a:solidFill>
                  <a:srgbClr val="FF0000"/>
                </a:solidFill>
                <a:latin typeface="Verdana" panose="020B0604030504040204" pitchFamily="34" charset="0"/>
              </a:rPr>
              <a:t>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600" y="1600200"/>
            <a:ext cx="6172200" cy="4525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What details do you want to accomplish?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 want to do better in health”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“I want to increase my health grade from an 85% to a 90%.</a:t>
            </a:r>
          </a:p>
        </p:txBody>
      </p:sp>
      <p:pic>
        <p:nvPicPr>
          <p:cNvPr id="3076" name="Picture 2" descr="C:\Users\Owner\AppData\Local\Microsoft\Windows\Temporary Internet Files\Content.IE5\9604E4HJ\MCSY00721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678113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3" descr="C:\Users\Owner\AppData\Local\Microsoft\Windows\Temporary Internet Files\Content.IE5\9604E4HJ\MCj042448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429000"/>
            <a:ext cx="1343025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4" descr="C:\Users\Owner\AppData\Local\Microsoft\Windows\Temporary Internet Files\Content.IE5\X5TAODJM\MCj0424448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314450" cy="138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41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8674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accent4">
                    <a:lumMod val="75000"/>
                  </a:schemeClr>
                </a:solidFill>
                <a:latin typeface="Impact" pitchFamily="34" charset="0"/>
              </a:rPr>
              <a:t>MEASURABLE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895600" y="1600200"/>
            <a:ext cx="57912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All goals should have a way to evaluate whether or not they were accomplished.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“I want to run the mile better.”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“I want to improve my mile time by 30 seconds.”</a:t>
            </a:r>
          </a:p>
        </p:txBody>
      </p:sp>
      <p:pic>
        <p:nvPicPr>
          <p:cNvPr id="4100" name="Picture 2" descr="C:\Users\Owner\AppData\Local\Microsoft\Windows\Temporary Internet Files\Content.IE5\9604E4HJ\MCSY01131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54338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3" descr="C:\Users\Owner\AppData\Local\Microsoft\Windows\Temporary Internet Files\Content.IE5\X5TAODJM\MCj042446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029200"/>
            <a:ext cx="1463675" cy="112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4" descr="C:\Users\Owner\AppData\Local\Microsoft\Windows\Temporary Internet Files\Content.IE5\H0H1T1Q8\MCj0423852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76600"/>
            <a:ext cx="1122363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704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3124200" y="304800"/>
            <a:ext cx="5257800" cy="1143000"/>
          </a:xfrm>
        </p:spPr>
        <p:txBody>
          <a:bodyPr/>
          <a:lstStyle/>
          <a:p>
            <a:pPr eaLnBrk="1" hangingPunct="1"/>
            <a:r>
              <a:rPr lang="en-US" altLang="en-US" sz="6600" dirty="0" smtClean="0">
                <a:solidFill>
                  <a:srgbClr val="349C34"/>
                </a:solidFill>
                <a:latin typeface="Franklin Gothic Heavy" panose="020B0903020102020204" pitchFamily="34" charset="0"/>
              </a:rPr>
              <a:t>ATTAINABLE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1295400"/>
            <a:ext cx="5715000" cy="5410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Goals must be something you are capable of reaching.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Which one would be a better goal for The Chiefs (football)?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1400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“We will work together to be the best team in the NFL”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“We will work together to win our next game”</a:t>
            </a:r>
          </a:p>
        </p:txBody>
      </p:sp>
      <p:pic>
        <p:nvPicPr>
          <p:cNvPr id="5124" name="Picture 2" descr="C:\Users\Owner\AppData\Local\Microsoft\Windows\Temporary Internet Files\Content.IE5\X5TAODJM\MCSY00187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820988" cy="266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3" descr="C:\Users\Owner\AppData\Local\Microsoft\Windows\Temporary Internet Files\Content.IE5\H0H1T1Q8\MCj0424470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105400"/>
            <a:ext cx="146526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 descr="C:\Users\Owner\AppData\Local\Microsoft\Windows\Temporary Internet Files\Content.IE5\CBN5ARKE\MCj0425824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429000"/>
            <a:ext cx="2041525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861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Owner\AppData\Local\Microsoft\Windows\Temporary Internet Files\Content.IE5\H0H1T1Q8\MCSY01136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2844800" cy="2601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304800"/>
            <a:ext cx="5943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RELEVANT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50292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Make goals that are important to you and your lifestyle.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2800" dirty="0" smtClean="0"/>
              <a:t>Which goal is better for a teacher?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“My goal is to discover a cure for cancer”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18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“My goal is to inspire at least one student to become a doctor to research a cure for cancer”</a:t>
            </a:r>
          </a:p>
        </p:txBody>
      </p:sp>
      <p:pic>
        <p:nvPicPr>
          <p:cNvPr id="6149" name="Picture 3" descr="C:\Users\Owner\AppData\Local\Microsoft\Windows\Temporary Internet Files\Content.IE5\9604E4HJ\MCj0423834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429000"/>
            <a:ext cx="188277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4" descr="C:\Users\Owner\AppData\Local\Microsoft\Windows\Temporary Internet Files\Content.IE5\X5TAODJM\MCj0424490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029200"/>
            <a:ext cx="1331913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07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C:\Users\Owner\AppData\Local\Microsoft\Windows\Temporary Internet Files\Content.IE5\X5TAODJM\MCSY00722_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2859088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Title 1"/>
          <p:cNvSpPr>
            <a:spLocks noGrp="1"/>
          </p:cNvSpPr>
          <p:nvPr>
            <p:ph type="title"/>
          </p:nvPr>
        </p:nvSpPr>
        <p:spPr>
          <a:xfrm>
            <a:off x="2971800" y="228600"/>
            <a:ext cx="5486400" cy="1143000"/>
          </a:xfrm>
        </p:spPr>
        <p:txBody>
          <a:bodyPr/>
          <a:lstStyle/>
          <a:p>
            <a:pPr eaLnBrk="1" hangingPunct="1"/>
            <a:r>
              <a:rPr lang="en-US" altLang="en-US" sz="6000" smtClean="0">
                <a:solidFill>
                  <a:srgbClr val="0070C0"/>
                </a:solidFill>
                <a:latin typeface="Impact" panose="020B0806030902050204" pitchFamily="34" charset="0"/>
              </a:rPr>
              <a:t>TIME - BOUND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200" y="1600200"/>
            <a:ext cx="6324600" cy="45259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Make sure that you have a time set as a “dead line” so your goal is not unending.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“My goal is to be able to run a marathon.”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sz="2000" dirty="0" smtClean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“My goal is to run in a marathon by May </a:t>
            </a:r>
            <a:r>
              <a:rPr lang="en-US" smtClean="0"/>
              <a:t>of 2018.”</a:t>
            </a:r>
            <a:endParaRPr lang="en-US" dirty="0" smtClean="0"/>
          </a:p>
        </p:txBody>
      </p:sp>
      <p:pic>
        <p:nvPicPr>
          <p:cNvPr id="7173" name="Picture 6" descr="C:\Users\Owner\AppData\Local\Microsoft\Windows\Temporary Internet Files\Content.IE5\H0H1T1Q8\MCj0425822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933950"/>
            <a:ext cx="1733550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C:\Users\Owner\AppData\Local\Microsoft\Windows\Temporary Internet Files\Content.IE5\H0H1T1Q8\MCj0423852000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149542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67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Owner\AppData\Local\Microsoft\Windows\Temporary Internet Files\Content.IE5\9604E4HJ\MCj04136380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3303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000" b="1" smtClean="0">
                <a:solidFill>
                  <a:srgbClr val="FF0000"/>
                </a:solidFill>
              </a:rPr>
              <a:t>Final tips to Goal Setting: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10200"/>
          </a:xfrm>
        </p:spPr>
        <p:txBody>
          <a:bodyPr/>
          <a:lstStyle/>
          <a:p>
            <a:pPr eaLnBrk="1" hangingPunct="1"/>
            <a:r>
              <a:rPr lang="en-US" altLang="en-US" smtClean="0"/>
              <a:t>Write down your goals and look at them often!</a:t>
            </a:r>
          </a:p>
          <a:p>
            <a:pPr eaLnBrk="1" hangingPunct="1"/>
            <a:r>
              <a:rPr lang="en-US" altLang="en-US" smtClean="0"/>
              <a:t>If you achieved your goals too easily, make your next goals harder.</a:t>
            </a:r>
          </a:p>
          <a:p>
            <a:pPr eaLnBrk="1" hangingPunct="1"/>
            <a:r>
              <a:rPr lang="en-US" altLang="en-US" smtClean="0"/>
              <a:t>Failure to meet goals only matters if you don’t learn something from your mistakes.</a:t>
            </a:r>
          </a:p>
          <a:p>
            <a:pPr eaLnBrk="1" hangingPunct="1"/>
            <a:endParaRPr lang="en-US" altLang="en-US" sz="2000" smtClean="0"/>
          </a:p>
          <a:p>
            <a:pPr eaLnBrk="1" hangingPunct="1"/>
            <a:r>
              <a:rPr lang="en-US" altLang="en-US" smtClean="0"/>
              <a:t>Goal setting is an important method of:</a:t>
            </a:r>
          </a:p>
          <a:p>
            <a:pPr lvl="1" eaLnBrk="1" hangingPunct="1"/>
            <a:r>
              <a:rPr lang="en-US" altLang="en-US" smtClean="0"/>
              <a:t>Deciding what’s important for you to achieve.</a:t>
            </a:r>
          </a:p>
          <a:p>
            <a:pPr lvl="1" eaLnBrk="1" hangingPunct="1"/>
            <a:r>
              <a:rPr lang="en-US" altLang="en-US" smtClean="0"/>
              <a:t>Motivating yourself.</a:t>
            </a:r>
          </a:p>
          <a:p>
            <a:pPr lvl="1" eaLnBrk="1" hangingPunct="1"/>
            <a:r>
              <a:rPr lang="en-US" altLang="en-US" smtClean="0"/>
              <a:t>Building self-confidence.</a:t>
            </a:r>
          </a:p>
        </p:txBody>
      </p:sp>
      <p:pic>
        <p:nvPicPr>
          <p:cNvPr id="8197" name="Picture 3" descr="C:\Users\Owner\AppData\Local\Microsoft\Windows\Temporary Internet Files\Content.IE5\H0H1T1Q8\MCj042582600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5334000"/>
            <a:ext cx="1376363" cy="1274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90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000" b="1" dirty="0" smtClean="0"/>
              <a:t>Videos</a:t>
            </a:r>
            <a:endParaRPr lang="en-US" sz="5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1642170"/>
            <a:ext cx="86868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Struggle Comes Success - </a:t>
            </a:r>
            <a:r>
              <a:rPr lang="en-US" sz="2800" u="sng" dirty="0" smtClean="0">
                <a:hlinkClick r:id="rId2"/>
              </a:rPr>
              <a:t>https://www.youtube.com/watch?v=ObD0F0vJSJA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Famous Failures - </a:t>
            </a:r>
            <a:r>
              <a:rPr lang="en-US" sz="2800" u="sng" dirty="0" smtClean="0">
                <a:hlinkClick r:id="rId3"/>
              </a:rPr>
              <a:t>https://www.youtube.com/watch?v=zLYECIjmnQs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Goal </a:t>
            </a:r>
            <a:r>
              <a:rPr lang="en-US" sz="2800" dirty="0" smtClean="0"/>
              <a:t>Setting “Why do we fall</a:t>
            </a:r>
            <a:r>
              <a:rPr lang="en-US" sz="2800" dirty="0"/>
              <a:t>?” - </a:t>
            </a:r>
            <a:r>
              <a:rPr lang="en-US" sz="2800" dirty="0">
                <a:hlinkClick r:id="rId4"/>
              </a:rPr>
              <a:t>https://</a:t>
            </a:r>
            <a:r>
              <a:rPr lang="en-US" sz="2800" dirty="0" smtClean="0">
                <a:hlinkClick r:id="rId4"/>
              </a:rPr>
              <a:t>www.youtube.com/watch?v=mgmVOuLgFB0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364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Franklin Gothic Heavy</vt:lpstr>
      <vt:lpstr>Impact</vt:lpstr>
      <vt:lpstr>Verdana</vt:lpstr>
      <vt:lpstr>Office Theme</vt:lpstr>
      <vt:lpstr>Setting SMART Goals</vt:lpstr>
      <vt:lpstr>PowerPoint Presentation</vt:lpstr>
      <vt:lpstr>SPECIFIC</vt:lpstr>
      <vt:lpstr>MEASURABLE</vt:lpstr>
      <vt:lpstr>ATTAINABLE</vt:lpstr>
      <vt:lpstr>RELEVANT</vt:lpstr>
      <vt:lpstr>TIME - BOUND</vt:lpstr>
      <vt:lpstr>Final tips to Goal Setting:</vt:lpstr>
      <vt:lpstr>Videos</vt:lpstr>
      <vt:lpstr>Diana Nyad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Wake County Public Schools</dc:creator>
  <cp:lastModifiedBy>Heather Lamers</cp:lastModifiedBy>
  <cp:revision>33</cp:revision>
  <dcterms:created xsi:type="dcterms:W3CDTF">2011-01-31T14:14:16Z</dcterms:created>
  <dcterms:modified xsi:type="dcterms:W3CDTF">2018-08-06T02:02:06Z</dcterms:modified>
</cp:coreProperties>
</file>