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9A65F1-4D5B-488D-AC24-AF42564DB0B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09BF2C-0696-4AAE-8899-32EB277B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Incorporating Functional Progressions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Involves a series of gradually progressive activities designed to prepare the individual for return to a specific sport/activity</a:t>
            </a:r>
          </a:p>
          <a:p>
            <a:r>
              <a:rPr lang="en-US" sz="3200" dirty="0" smtClean="0"/>
              <a:t>Should be incorporated into treatment as early as possible</a:t>
            </a:r>
          </a:p>
          <a:p>
            <a:r>
              <a:rPr lang="en-US" sz="3200" dirty="0" smtClean="0"/>
              <a:t>Adequate program will gradually assist athlete regain pain free ROM, restoration of strength, and neuromuscular control</a:t>
            </a:r>
          </a:p>
          <a:p>
            <a:r>
              <a:rPr lang="en-US" sz="3200" dirty="0" smtClean="0"/>
              <a:t>Progression moves from simple to complex, slow to fast, short to long, light to heavy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New activities must be monitored closely to assure proper mechanics and form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If pain and swelling do not arise, the activity can be advanced -- new activities should be added as quickly as possible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As progress is made, the athlete should be returned to sports specific activity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optimal functional progression would be designed to allow opportunity for practice of every skill that is required for the sport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program will minimize the normal anxiety and apprehension experienced by the athlete upon return to the competitive environment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Functional progression activities should be done during team practice - integrate athlete w/ team and coaches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172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Incorporating Functional Progressions</vt:lpstr>
      <vt:lpstr>Slide 2</vt:lpstr>
      <vt:lpstr>Slide 3</vt:lpstr>
      <vt:lpstr>Slide 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Functional Progressions</dc:title>
  <dc:creator>sennis</dc:creator>
  <cp:lastModifiedBy>sennis</cp:lastModifiedBy>
  <cp:revision>4</cp:revision>
  <dcterms:created xsi:type="dcterms:W3CDTF">2013-10-06T22:42:42Z</dcterms:created>
  <dcterms:modified xsi:type="dcterms:W3CDTF">2013-10-10T15:49:47Z</dcterms:modified>
</cp:coreProperties>
</file>