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243679-2D49-44E4-B551-FF1B175D8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D787-C97E-4966-8A60-14B44262807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3679-2D49-44E4-B551-FF1B175D8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FED787-C97E-4966-8A60-14B442628072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243679-2D49-44E4-B551-FF1B175D8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KNEE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Muscles of the KNEE- </a:t>
            </a:r>
            <a:r>
              <a:rPr lang="en-US" dirty="0" smtClean="0">
                <a:solidFill>
                  <a:srgbClr val="FF0000"/>
                </a:solidFill>
              </a:rPr>
              <a:t>Quadriceps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Intermedias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Rectus </a:t>
            </a:r>
            <a:r>
              <a:rPr lang="en-US" dirty="0" err="1" smtClean="0"/>
              <a:t>Femoris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u="sng" dirty="0" smtClean="0"/>
              <a:t>Anterior Muscles </a:t>
            </a:r>
            <a:r>
              <a:rPr lang="en-US" u="sng" dirty="0" smtClean="0"/>
              <a:t>of the THIGH= </a:t>
            </a:r>
            <a:r>
              <a:rPr lang="en-US" u="sng" dirty="0" smtClean="0"/>
              <a:t>Knee Extension</a:t>
            </a:r>
          </a:p>
        </p:txBody>
      </p:sp>
      <p:pic>
        <p:nvPicPr>
          <p:cNvPr id="10" name="Content Placeholder 9" descr="ant thig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675" t="8418" r="17923" b="24237"/>
          <a:stretch>
            <a:fillRect/>
          </a:stretch>
        </p:blipFill>
        <p:spPr>
          <a:xfrm>
            <a:off x="4953000" y="1524000"/>
            <a:ext cx="3581400" cy="4953000"/>
          </a:xfrm>
        </p:spPr>
      </p:pic>
      <p:sp>
        <p:nvSpPr>
          <p:cNvPr id="5122" name="AutoShape 2" descr="http://www.google.com/url?source=imglanding&amp;ct=img&amp;q=https://sinewtherapeutics.com/vectors/quadriceps.jpg&amp;sa=X&amp;ei=Gd4sUYPjJ4G-8AS1n4CAAQ&amp;ved=0CAsQ8wc&amp;usg=AFQjCNF3SXzZcu7rmFasv8CkWpPp8HYwCA"/>
          <p:cNvSpPr>
            <a:spLocks noChangeAspect="1" noChangeArrowheads="1"/>
          </p:cNvSpPr>
          <p:nvPr/>
        </p:nvSpPr>
        <p:spPr bwMode="auto">
          <a:xfrm>
            <a:off x="63500" y="-136525"/>
            <a:ext cx="5048250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://www.google.com/url?source=imglanding&amp;ct=img&amp;q=https://sinewtherapeutics.com/vectors/quadriceps.jpg&amp;sa=X&amp;ei=Gd4sUYPjJ4G-8AS1n4CAAQ&amp;ved=0CAsQ8wc&amp;usg=AFQjCNF3SXzZcu7rmFasv8CkWpPp8HYwCA"/>
          <p:cNvSpPr>
            <a:spLocks noChangeAspect="1" noChangeArrowheads="1"/>
          </p:cNvSpPr>
          <p:nvPr/>
        </p:nvSpPr>
        <p:spPr bwMode="auto">
          <a:xfrm>
            <a:off x="63500" y="-136525"/>
            <a:ext cx="5048250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http://www.google.com/url?source=imglanding&amp;ct=img&amp;q=https://sinewtherapeutics.com/vectors/quadriceps.jpg&amp;sa=X&amp;ei=Gd4sUYPjJ4G-8AS1n4CAAQ&amp;ved=0CAsQ8wc&amp;usg=AFQjCNF3SXzZcu7rmFasv8CkWpPp8HYwCA"/>
          <p:cNvSpPr>
            <a:spLocks noChangeAspect="1" noChangeArrowheads="1"/>
          </p:cNvSpPr>
          <p:nvPr/>
        </p:nvSpPr>
        <p:spPr bwMode="auto">
          <a:xfrm>
            <a:off x="63500" y="-136525"/>
            <a:ext cx="5048250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http://www.google.com/url?source=imglanding&amp;ct=img&amp;q=https://sinewtherapeutics.com/vectors/quadriceps.jpg&amp;sa=X&amp;ei=Gd4sUYPjJ4G-8AS1n4CAAQ&amp;ved=0CAsQ8wc&amp;usg=AFQjCNF3SXzZcu7rmFasv8CkWpPp8HYwCA"/>
          <p:cNvSpPr>
            <a:spLocks noChangeAspect="1" noChangeArrowheads="1"/>
          </p:cNvSpPr>
          <p:nvPr/>
        </p:nvSpPr>
        <p:spPr bwMode="auto">
          <a:xfrm>
            <a:off x="63500" y="-136525"/>
            <a:ext cx="5048250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2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6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7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Muscles of the KNEE- </a:t>
            </a:r>
            <a:r>
              <a:rPr lang="en-US" dirty="0" smtClean="0">
                <a:solidFill>
                  <a:srgbClr val="0070C0"/>
                </a:solidFill>
              </a:rPr>
              <a:t>Hamstrings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Biceps </a:t>
            </a:r>
            <a:r>
              <a:rPr lang="en-US" dirty="0" err="1" smtClean="0"/>
              <a:t>Femoris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Semimembranosus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Semitendinosus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u="sng" smtClean="0"/>
              <a:t>Posterior </a:t>
            </a:r>
            <a:r>
              <a:rPr lang="en-US" u="sng" smtClean="0"/>
              <a:t>Muscles of the THIGH </a:t>
            </a:r>
            <a:r>
              <a:rPr lang="en-US" u="sng" dirty="0" smtClean="0"/>
              <a:t>= Knee Flexion</a:t>
            </a:r>
            <a:endParaRPr lang="en-US" u="sng" dirty="0"/>
          </a:p>
        </p:txBody>
      </p:sp>
      <p:pic>
        <p:nvPicPr>
          <p:cNvPr id="6" name="Content Placeholder 5" descr="hamstring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1352" t="5051" r="22576" b="30972"/>
          <a:stretch>
            <a:fillRect/>
          </a:stretch>
        </p:blipFill>
        <p:spPr>
          <a:xfrm>
            <a:off x="4876800" y="1447800"/>
            <a:ext cx="3810000" cy="50292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3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40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Apex</vt:lpstr>
      <vt:lpstr>The KNEE</vt:lpstr>
      <vt:lpstr>Muscles of the KNEE- Quadriceps</vt:lpstr>
      <vt:lpstr>Muscles of the KNEE- Hamstrings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KNEE!</dc:title>
  <dc:creator>9388365</dc:creator>
  <cp:lastModifiedBy>sennis</cp:lastModifiedBy>
  <cp:revision>12</cp:revision>
  <dcterms:created xsi:type="dcterms:W3CDTF">2013-02-20T16:29:41Z</dcterms:created>
  <dcterms:modified xsi:type="dcterms:W3CDTF">2013-10-07T22:21:21Z</dcterms:modified>
</cp:coreProperties>
</file>