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4" r:id="rId6"/>
    <p:sldId id="263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11B5859-8E40-4A53-807C-E33286A03B86}" type="datetimeFigureOut">
              <a:rPr lang="en-US" smtClean="0"/>
              <a:t>10/6/2013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04993D9-3835-479F-BBD6-AB1BA5D4456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Maintaining </a:t>
            </a:r>
            <a:r>
              <a:rPr lang="en-US" dirty="0" err="1" smtClean="0"/>
              <a:t>Cardiorespiratory</a:t>
            </a:r>
            <a:r>
              <a:rPr lang="en-US" dirty="0" smtClean="0"/>
              <a:t> Fitness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b="1" smtClean="0">
                <a:solidFill>
                  <a:schemeClr val="bg1"/>
                </a:solidFill>
              </a:rPr>
              <a:t>Cardiorespiratory Endurance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14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u="sng" dirty="0" err="1" smtClean="0"/>
              <a:t>Cardiorespiratory</a:t>
            </a:r>
            <a:r>
              <a:rPr lang="en-US" u="sng" dirty="0" smtClean="0"/>
              <a:t> Endurance</a:t>
            </a:r>
            <a:r>
              <a:rPr lang="en-US" dirty="0" smtClean="0"/>
              <a:t>: whole </a:t>
            </a:r>
            <a:r>
              <a:rPr lang="en-US" dirty="0" smtClean="0"/>
              <a:t>body activities for extended period of time</a:t>
            </a:r>
          </a:p>
          <a:p>
            <a:endParaRPr lang="en-US" u="sng" dirty="0" smtClean="0"/>
          </a:p>
          <a:p>
            <a:r>
              <a:rPr lang="en-US" u="sng" dirty="0" smtClean="0"/>
              <a:t>Aerobic </a:t>
            </a:r>
            <a:r>
              <a:rPr lang="en-US" u="sng" dirty="0" smtClean="0"/>
              <a:t>exercise</a:t>
            </a:r>
          </a:p>
          <a:p>
            <a:pPr lvl="1"/>
            <a:r>
              <a:rPr lang="en-US" dirty="0" smtClean="0"/>
              <a:t>Low intensity exercise that can be sustained for a long period of time	</a:t>
            </a:r>
          </a:p>
          <a:p>
            <a:r>
              <a:rPr lang="en-US" u="sng" dirty="0" smtClean="0"/>
              <a:t>Anaerobic exercise</a:t>
            </a:r>
          </a:p>
          <a:p>
            <a:pPr lvl="1"/>
            <a:r>
              <a:rPr lang="en-US" dirty="0" smtClean="0"/>
              <a:t>Activity where intensity is so high that demand for oxygen is greater than body’s ability to deliver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smtClean="0"/>
              <a:t>System’s four components</a:t>
            </a:r>
          </a:p>
          <a:p>
            <a:pPr lvl="1"/>
            <a:r>
              <a:rPr lang="en-US" smtClean="0"/>
              <a:t>Heart</a:t>
            </a:r>
          </a:p>
          <a:p>
            <a:pPr lvl="1"/>
            <a:r>
              <a:rPr lang="en-US" smtClean="0"/>
              <a:t>Lungs</a:t>
            </a:r>
          </a:p>
          <a:p>
            <a:pPr lvl="1"/>
            <a:r>
              <a:rPr lang="en-US" smtClean="0"/>
              <a:t>Blood vessels</a:t>
            </a:r>
          </a:p>
          <a:p>
            <a:pPr lvl="1"/>
            <a:r>
              <a:rPr lang="en-US" smtClean="0"/>
              <a:t>Blood</a:t>
            </a:r>
          </a:p>
          <a:p>
            <a:r>
              <a:rPr lang="en-US" smtClean="0"/>
              <a:t>Improvements in endurance are the results of improvements in these 4 components</a:t>
            </a:r>
          </a:p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smtClean="0">
                <a:solidFill>
                  <a:schemeClr val="bg1"/>
                </a:solidFill>
              </a:rPr>
              <a:t>Types of Training for Cardiorespiratory Endurance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33538"/>
            <a:ext cx="8153400" cy="4114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dirty="0" smtClean="0"/>
              <a:t>Continuous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Mode (type of exercise) - must be aerobic in nature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Frequency (at least 3 times/week)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Duration(at least 20 minutes)</a:t>
            </a:r>
          </a:p>
          <a:p>
            <a:pPr lvl="1">
              <a:lnSpc>
                <a:spcPct val="95000"/>
              </a:lnSpc>
            </a:pPr>
            <a:r>
              <a:rPr lang="en-US" dirty="0" smtClean="0"/>
              <a:t>Intensity (monitor intensity as % of heart rate or perceived exertion)</a:t>
            </a:r>
          </a:p>
          <a:p>
            <a:pPr lvl="2">
              <a:lnSpc>
                <a:spcPct val="95000"/>
              </a:lnSpc>
            </a:pPr>
            <a:r>
              <a:rPr lang="en-US" dirty="0" smtClean="0"/>
              <a:t>Training heart rate – target heart </a:t>
            </a:r>
            <a:r>
              <a:rPr lang="en-US" dirty="0" smtClean="0"/>
              <a:t>rate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Calculating Target Heart Range</a:t>
            </a:r>
          </a:p>
          <a:p>
            <a:pPr lvl="1"/>
            <a:r>
              <a:rPr lang="en-US" dirty="0" smtClean="0"/>
              <a:t>.60(MHR-RHR) + RHR</a:t>
            </a:r>
          </a:p>
          <a:p>
            <a:pPr lvl="1"/>
            <a:r>
              <a:rPr lang="en-US" dirty="0" smtClean="0"/>
              <a:t>.85(MHR-RHR) + RHR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MHR=Maximum Heart Range: 220-age</a:t>
            </a:r>
          </a:p>
          <a:p>
            <a:pPr lvl="1"/>
            <a:r>
              <a:rPr lang="en-US" dirty="0" smtClean="0"/>
              <a:t>RHR=Resting Heart Range: normal heart rate</a:t>
            </a:r>
          </a:p>
          <a:p>
            <a:pPr lvl="2"/>
            <a:r>
              <a:rPr lang="en-US" dirty="0" smtClean="0"/>
              <a:t>Average Adult 60-80 beats per minute</a:t>
            </a:r>
            <a:endParaRPr lang="en-US" dirty="0" smtClean="0"/>
          </a:p>
          <a:p>
            <a:pPr lvl="1"/>
            <a:r>
              <a:rPr lang="en-US" dirty="0" smtClean="0"/>
              <a:t>It is important to Exercise in this range in our to get the maximal benefits of your </a:t>
            </a:r>
            <a:r>
              <a:rPr lang="en-US" dirty="0" err="1" smtClean="0"/>
              <a:t>Cardiorespiratory</a:t>
            </a:r>
            <a:r>
              <a:rPr lang="en-US" dirty="0" smtClean="0"/>
              <a:t> Endurance.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npo0000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049588" cy="38179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9155" name="Picture 3" descr="npo0000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3124200" cy="4427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49156" name="Picture 4" descr="npo00001b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0" y="2271713"/>
            <a:ext cx="2971800" cy="432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Single most neglected component of rehabilitation</a:t>
            </a:r>
          </a:p>
          <a:p>
            <a:r>
              <a:rPr lang="en-US" dirty="0" smtClean="0"/>
              <a:t>When injury occurs athlete is forced to miss training time which results in decreased </a:t>
            </a:r>
            <a:r>
              <a:rPr lang="en-US" dirty="0" err="1" smtClean="0"/>
              <a:t>cardiorespiratory</a:t>
            </a:r>
            <a:r>
              <a:rPr lang="en-US" dirty="0" smtClean="0"/>
              <a:t> endurance unless training occurs to help maintain it</a:t>
            </a:r>
          </a:p>
          <a:p>
            <a:r>
              <a:rPr lang="en-US" dirty="0" smtClean="0"/>
              <a:t>Alternative activities must be substituted that allow athlete to maintain fitness</a:t>
            </a:r>
          </a:p>
          <a:p>
            <a:pPr lvl="1"/>
            <a:r>
              <a:rPr lang="en-US" dirty="0" smtClean="0"/>
              <a:t>Put into rehabilitation program as early as possible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</TotalTime>
  <Words>202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Aspect</vt:lpstr>
      <vt:lpstr>Maintaining Cardiorespiratory Fitness</vt:lpstr>
      <vt:lpstr>Cardiorespiratory Endurance</vt:lpstr>
      <vt:lpstr>Slide 3</vt:lpstr>
      <vt:lpstr>Types of Training for Cardiorespiratory Endurance</vt:lpstr>
      <vt:lpstr>Slide 5</vt:lpstr>
      <vt:lpstr>Slide 6</vt:lpstr>
      <vt:lpstr>Slide 7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Maintaining Cardiorespiratory Fitness</dc:title>
  <dc:creator>sennis</dc:creator>
  <cp:lastModifiedBy>sennis</cp:lastModifiedBy>
  <cp:revision>1</cp:revision>
  <dcterms:created xsi:type="dcterms:W3CDTF">2013-10-06T22:32:22Z</dcterms:created>
  <dcterms:modified xsi:type="dcterms:W3CDTF">2013-10-06T22:51:20Z</dcterms:modified>
</cp:coreProperties>
</file>