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CC"/>
    <a:srgbClr val="008080"/>
    <a:srgbClr val="00FF00"/>
    <a:srgbClr val="99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DF56-15C4-499A-B47E-CF11F79A728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54514-8081-43EC-ABE7-7612F3C3F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9B8FCC-AB94-4C27-89AF-552F2B37A938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D273FA-2EBE-461D-BEAA-7A9C223E75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Muscles of the Elbow, Wrist, and Hand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Extends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FF"/>
                </a:solidFill>
              </a:rPr>
              <a:t>Elbow</a:t>
            </a:r>
            <a:endParaRPr lang="en-US" dirty="0">
              <a:solidFill>
                <a:srgbClr val="00FFFF"/>
              </a:solidFill>
            </a:endParaRPr>
          </a:p>
        </p:txBody>
      </p:sp>
      <p:pic>
        <p:nvPicPr>
          <p:cNvPr id="5" name="Content Placeholder 4" descr="Ancone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0722" t="9766" r="23695" b="18616"/>
          <a:stretch>
            <a:fillRect/>
          </a:stretch>
        </p:blipFill>
        <p:spPr>
          <a:xfrm>
            <a:off x="533400" y="1676400"/>
            <a:ext cx="3657600" cy="4572000"/>
          </a:xfrm>
        </p:spPr>
      </p:pic>
      <p:pic>
        <p:nvPicPr>
          <p:cNvPr id="6" name="Content Placeholder 5" descr="Triceps Brachi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669" t="6511" r="17649" b="20244"/>
          <a:stretch>
            <a:fillRect/>
          </a:stretch>
        </p:blipFill>
        <p:spPr>
          <a:xfrm>
            <a:off x="4800600" y="1676400"/>
            <a:ext cx="3962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FF"/>
                </a:solidFill>
              </a:rPr>
              <a:t>Extends Wrist and Radial Deviation</a:t>
            </a:r>
            <a:endParaRPr lang="en-US" dirty="0">
              <a:solidFill>
                <a:srgbClr val="9966FF"/>
              </a:solidFill>
            </a:endParaRPr>
          </a:p>
        </p:txBody>
      </p:sp>
      <p:pic>
        <p:nvPicPr>
          <p:cNvPr id="5" name="Content Placeholder 4" descr="Extensor Carpi Radialis Brev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274" t="9766" r="17638" b="20244"/>
          <a:stretch>
            <a:fillRect/>
          </a:stretch>
        </p:blipFill>
        <p:spPr>
          <a:xfrm>
            <a:off x="304800" y="1524000"/>
            <a:ext cx="3962400" cy="4724400"/>
          </a:xfrm>
        </p:spPr>
      </p:pic>
      <p:pic>
        <p:nvPicPr>
          <p:cNvPr id="6" name="Content Placeholder 5" descr="Exterior Carpi Radialis Lon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1859" t="9766" r="19774" b="20244"/>
          <a:stretch>
            <a:fillRect/>
          </a:stretch>
        </p:blipFill>
        <p:spPr>
          <a:xfrm>
            <a:off x="4876800" y="1524000"/>
            <a:ext cx="3962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Extends Fingers 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5" name="Content Placeholder 4" descr="Extensor Digitorum Commun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3825" t="8138" r="21548" b="20244"/>
          <a:stretch>
            <a:fillRect/>
          </a:stretch>
        </p:blipFill>
        <p:spPr>
          <a:xfrm>
            <a:off x="304800" y="1600200"/>
            <a:ext cx="4114800" cy="4648200"/>
          </a:xfrm>
        </p:spPr>
      </p:pic>
      <p:pic>
        <p:nvPicPr>
          <p:cNvPr id="6" name="Content Placeholder 5" descr="Extensotr Digiti Minim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7406" t="4883" r="18799" b="20244"/>
          <a:stretch>
            <a:fillRect/>
          </a:stretch>
        </p:blipFill>
        <p:spPr>
          <a:xfrm>
            <a:off x="5029200" y="1600200"/>
            <a:ext cx="3581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Extends Wrist</a:t>
            </a:r>
            <a:endParaRPr lang="en-US" dirty="0"/>
          </a:p>
        </p:txBody>
      </p:sp>
      <p:pic>
        <p:nvPicPr>
          <p:cNvPr id="5" name="Content Placeholder 4" descr="Extensor Carpi Ulnar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3589" t="6511" r="21292" b="20244"/>
          <a:stretch>
            <a:fillRect/>
          </a:stretch>
        </p:blipFill>
        <p:spPr>
          <a:xfrm>
            <a:off x="228600" y="1676400"/>
            <a:ext cx="40386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Supinates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Wrist/Forearm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Supinat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6077" t="8138" b="25127"/>
          <a:stretch>
            <a:fillRect/>
          </a:stretch>
        </p:blipFill>
        <p:spPr>
          <a:xfrm>
            <a:off x="304800" y="1752600"/>
            <a:ext cx="3962400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SUPINATOR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Abduction of the THUMB</a:t>
            </a:r>
            <a:endParaRPr lang="en-US" dirty="0">
              <a:solidFill>
                <a:srgbClr val="008080"/>
              </a:solidFill>
            </a:endParaRPr>
          </a:p>
        </p:txBody>
      </p:sp>
      <p:pic>
        <p:nvPicPr>
          <p:cNvPr id="5" name="Content Placeholder 4" descr="Abductor Pollicis Long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6171" t="8138" r="21839" b="21872"/>
          <a:stretch>
            <a:fillRect/>
          </a:stretch>
        </p:blipFill>
        <p:spPr>
          <a:xfrm>
            <a:off x="304800" y="1752600"/>
            <a:ext cx="39624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CC"/>
                </a:solidFill>
              </a:rPr>
              <a:t>Extension of the THUMB</a:t>
            </a:r>
            <a:endParaRPr lang="en-US" dirty="0">
              <a:solidFill>
                <a:srgbClr val="FFCCCC"/>
              </a:solidFill>
            </a:endParaRPr>
          </a:p>
        </p:txBody>
      </p:sp>
      <p:pic>
        <p:nvPicPr>
          <p:cNvPr id="5" name="Content Placeholder 4" descr="Extensor Pollicis Brev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4276" t="4883" r="15126" b="23499"/>
          <a:stretch>
            <a:fillRect/>
          </a:stretch>
        </p:blipFill>
        <p:spPr>
          <a:xfrm>
            <a:off x="533400" y="1600200"/>
            <a:ext cx="3657600" cy="4495800"/>
          </a:xfrm>
        </p:spPr>
      </p:pic>
      <p:pic>
        <p:nvPicPr>
          <p:cNvPr id="6" name="Content Placeholder 5" descr="Extensor Pollicis Lon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7885" t="8138" r="21566" b="21872"/>
          <a:stretch>
            <a:fillRect/>
          </a:stretch>
        </p:blipFill>
        <p:spPr>
          <a:xfrm>
            <a:off x="5181600" y="1752600"/>
            <a:ext cx="3505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Adduction (PAD)</a:t>
            </a:r>
            <a:endParaRPr lang="en-US" dirty="0"/>
          </a:p>
        </p:txBody>
      </p:sp>
      <p:pic>
        <p:nvPicPr>
          <p:cNvPr id="5" name="Content Placeholder 4" descr="Palmar Interosse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9665" t="9766" r="25784" b="23500"/>
          <a:stretch>
            <a:fillRect/>
          </a:stretch>
        </p:blipFill>
        <p:spPr>
          <a:xfrm>
            <a:off x="304800" y="1524000"/>
            <a:ext cx="38862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Abduction (DAB)</a:t>
            </a:r>
            <a:endParaRPr lang="en-US" dirty="0"/>
          </a:p>
        </p:txBody>
      </p:sp>
      <p:pic>
        <p:nvPicPr>
          <p:cNvPr id="5" name="Content Placeholder 4" descr="Dorsal Interosse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7359" t="9766" r="14188" b="23500"/>
          <a:stretch>
            <a:fillRect/>
          </a:stretch>
        </p:blipFill>
        <p:spPr>
          <a:xfrm>
            <a:off x="228600" y="1676400"/>
            <a:ext cx="41910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Flexes Forearm/Elbow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Content Placeholder 6" descr="Brachial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3286" t="5540" r="11242" b="13211"/>
          <a:stretch>
            <a:fillRect/>
          </a:stretch>
        </p:blipFill>
        <p:spPr>
          <a:xfrm>
            <a:off x="457200" y="1524000"/>
            <a:ext cx="3962400" cy="4648200"/>
          </a:xfrm>
        </p:spPr>
      </p:pic>
      <p:pic>
        <p:nvPicPr>
          <p:cNvPr id="8" name="Content Placeholder 7" descr="Brachioradial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7680" t="11394" r="27681" b="10478"/>
          <a:stretch>
            <a:fillRect/>
          </a:stretch>
        </p:blipFill>
        <p:spPr>
          <a:xfrm>
            <a:off x="5029200" y="1524000"/>
            <a:ext cx="37338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Flexion and </a:t>
            </a:r>
            <a:r>
              <a:rPr lang="en-US" dirty="0" err="1" smtClean="0">
                <a:solidFill>
                  <a:srgbClr val="0070C0"/>
                </a:solidFill>
              </a:rPr>
              <a:t>Supination</a:t>
            </a:r>
            <a:r>
              <a:rPr lang="en-US" dirty="0" smtClean="0">
                <a:solidFill>
                  <a:srgbClr val="0070C0"/>
                </a:solidFill>
              </a:rPr>
              <a:t> of the Elbow/Forearm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Biceps Brachi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658" t="6511" r="5254" b="20244"/>
          <a:stretch>
            <a:fillRect/>
          </a:stretch>
        </p:blipFill>
        <p:spPr>
          <a:xfrm>
            <a:off x="381000" y="1447800"/>
            <a:ext cx="40386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Pronation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Pronator Quadrat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982" t="6511" r="48858" b="13733"/>
          <a:stretch>
            <a:fillRect/>
          </a:stretch>
        </p:blipFill>
        <p:spPr>
          <a:xfrm>
            <a:off x="304800" y="1676400"/>
            <a:ext cx="3962400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Pronates</a:t>
            </a:r>
            <a:r>
              <a:rPr lang="en-US" dirty="0" smtClean="0">
                <a:solidFill>
                  <a:srgbClr val="FF0000"/>
                </a:solidFill>
              </a:rPr>
              <a:t> and Flexion of the Elbow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Pronator Ter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5262" t="9766" r="1259" b="5595"/>
          <a:stretch>
            <a:fillRect/>
          </a:stretch>
        </p:blipFill>
        <p:spPr>
          <a:xfrm>
            <a:off x="609600" y="1600200"/>
            <a:ext cx="35052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Pronator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Flexion of Wrist/Hand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Flexor Carpi Radial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812" t="11394" r="50998" b="20244"/>
          <a:stretch>
            <a:fillRect/>
          </a:stretch>
        </p:blipFill>
        <p:spPr>
          <a:xfrm>
            <a:off x="533400" y="1524000"/>
            <a:ext cx="3200400" cy="4419600"/>
          </a:xfrm>
        </p:spPr>
      </p:pic>
      <p:pic>
        <p:nvPicPr>
          <p:cNvPr id="6" name="Content Placeholder 5" descr="Palmaris Lon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5098" t="6511" r="2076" b="15361"/>
          <a:stretch>
            <a:fillRect/>
          </a:stretch>
        </p:blipFill>
        <p:spPr>
          <a:xfrm>
            <a:off x="5105400" y="1524000"/>
            <a:ext cx="3505200" cy="4267200"/>
          </a:xfrm>
        </p:spPr>
      </p:pic>
      <p:sp>
        <p:nvSpPr>
          <p:cNvPr id="8" name="TextBox 7"/>
          <p:cNvSpPr txBox="1"/>
          <p:nvPr/>
        </p:nvSpPr>
        <p:spPr>
          <a:xfrm>
            <a:off x="533400" y="6096000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Flexor Carpi </a:t>
            </a:r>
            <a:r>
              <a:rPr lang="en-US" dirty="0" err="1" smtClean="0">
                <a:solidFill>
                  <a:srgbClr val="7030A0"/>
                </a:solidFill>
              </a:rPr>
              <a:t>Radialis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09600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Palmaris </a:t>
            </a:r>
            <a:r>
              <a:rPr lang="en-US" dirty="0" err="1" smtClean="0">
                <a:solidFill>
                  <a:srgbClr val="7030A0"/>
                </a:solidFill>
              </a:rPr>
              <a:t>Longus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Flexion of Wrist/Hand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Flexor Carpi Ulnar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332" t="11394" r="50981" b="18616"/>
          <a:stretch>
            <a:fillRect/>
          </a:stretch>
        </p:blipFill>
        <p:spPr>
          <a:xfrm>
            <a:off x="381000" y="1600200"/>
            <a:ext cx="35052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Flexor Carpi </a:t>
            </a:r>
            <a:r>
              <a:rPr lang="en-US" dirty="0" err="1" smtClean="0">
                <a:solidFill>
                  <a:srgbClr val="7030A0"/>
                </a:solidFill>
              </a:rPr>
              <a:t>Ulnaris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Flexion of the FINGERS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Flexor Digiotrum Profund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626" t="10821" r="54638" b="8240"/>
          <a:stretch>
            <a:fillRect/>
          </a:stretch>
        </p:blipFill>
        <p:spPr>
          <a:xfrm>
            <a:off x="381000" y="1524000"/>
            <a:ext cx="3352800" cy="4038600"/>
          </a:xfrm>
        </p:spPr>
      </p:pic>
      <p:pic>
        <p:nvPicPr>
          <p:cNvPr id="6" name="Content Placeholder 5" descr="Flexor Digitorum Superifical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1098" t="11394" r="7196" b="25127"/>
          <a:stretch>
            <a:fillRect/>
          </a:stretch>
        </p:blipFill>
        <p:spPr>
          <a:xfrm>
            <a:off x="5029200" y="1524000"/>
            <a:ext cx="3276600" cy="4114800"/>
          </a:xfrm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397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Flexor </a:t>
            </a:r>
            <a:r>
              <a:rPr lang="en-US" dirty="0" err="1" smtClean="0">
                <a:solidFill>
                  <a:srgbClr val="FF6600"/>
                </a:solidFill>
              </a:rPr>
              <a:t>Digitorum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Profundus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943600"/>
            <a:ext cx="373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Flexor </a:t>
            </a:r>
            <a:r>
              <a:rPr lang="en-US" dirty="0" err="1" smtClean="0">
                <a:solidFill>
                  <a:srgbClr val="FF6600"/>
                </a:solidFill>
              </a:rPr>
              <a:t>Digitorum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Superficialis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Flexion of the THUMB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Flexor Pollicis Long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9135" t="7875" r="9355" b="6917"/>
          <a:stretch>
            <a:fillRect/>
          </a:stretch>
        </p:blipFill>
        <p:spPr>
          <a:xfrm>
            <a:off x="381000" y="1676400"/>
            <a:ext cx="38862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FLEXOR POLLICIS LONGUS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119</TotalTime>
  <Words>91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Muscles of the Elbow, Wrist, and Hand</vt:lpstr>
      <vt:lpstr>Flexes Forearm/Elbow</vt:lpstr>
      <vt:lpstr>Flexion and Supination of the Elbow/Forearm</vt:lpstr>
      <vt:lpstr>Pronation</vt:lpstr>
      <vt:lpstr>Pronates and Flexion of the Elbow</vt:lpstr>
      <vt:lpstr>Flexion of Wrist/Hand</vt:lpstr>
      <vt:lpstr>Flexion of Wrist/Hand</vt:lpstr>
      <vt:lpstr>Flexion of the FINGERS</vt:lpstr>
      <vt:lpstr>Flexion of the THUMB</vt:lpstr>
      <vt:lpstr>Extends Elbow</vt:lpstr>
      <vt:lpstr>Extends Wrist and Radial Deviation</vt:lpstr>
      <vt:lpstr>Extends Fingers </vt:lpstr>
      <vt:lpstr>Extends Wrist</vt:lpstr>
      <vt:lpstr>Supinates Wrist/Forearm</vt:lpstr>
      <vt:lpstr>Abduction of the THUMB</vt:lpstr>
      <vt:lpstr>Extension of the THUMB</vt:lpstr>
      <vt:lpstr>Finger Adduction (PAD)</vt:lpstr>
      <vt:lpstr>Finger Abduction (DAB)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Elbow, Wrist, and Hand</dc:title>
  <dc:creator>sennis</dc:creator>
  <cp:lastModifiedBy>sennis</cp:lastModifiedBy>
  <cp:revision>8</cp:revision>
  <dcterms:created xsi:type="dcterms:W3CDTF">2013-10-07T23:39:14Z</dcterms:created>
  <dcterms:modified xsi:type="dcterms:W3CDTF">2013-10-17T16:07:48Z</dcterms:modified>
</cp:coreProperties>
</file>