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3399FF"/>
    <a:srgbClr val="FF7C80"/>
    <a:srgbClr val="CC66FF"/>
    <a:srgbClr val="996600"/>
    <a:srgbClr val="FF0066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97D2-0AEA-448C-9844-023F1C335E69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C10B7C4-7295-471F-9FAF-A430D76635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97D2-0AEA-448C-9844-023F1C335E69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B7C4-7295-471F-9FAF-A430D76635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97D2-0AEA-448C-9844-023F1C335E69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B7C4-7295-471F-9FAF-A430D76635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97D2-0AEA-448C-9844-023F1C335E69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B7C4-7295-471F-9FAF-A430D76635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97D2-0AEA-448C-9844-023F1C335E69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C10B7C4-7295-471F-9FAF-A430D76635A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97D2-0AEA-448C-9844-023F1C335E69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B7C4-7295-471F-9FAF-A430D76635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97D2-0AEA-448C-9844-023F1C335E69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B7C4-7295-471F-9FAF-A430D76635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97D2-0AEA-448C-9844-023F1C335E69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B7C4-7295-471F-9FAF-A430D76635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97D2-0AEA-448C-9844-023F1C335E69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B7C4-7295-471F-9FAF-A430D76635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97D2-0AEA-448C-9844-023F1C335E69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B7C4-7295-471F-9FAF-A430D76635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97D2-0AEA-448C-9844-023F1C335E69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C10B7C4-7295-471F-9FAF-A430D76635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5BD97D2-0AEA-448C-9844-023F1C335E69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C10B7C4-7295-471F-9FAF-A430D76635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Muscles of the Shoulder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Anterior Muscles</a:t>
            </a:r>
            <a:endParaRPr lang="en-US" dirty="0"/>
          </a:p>
        </p:txBody>
      </p:sp>
      <p:pic>
        <p:nvPicPr>
          <p:cNvPr id="7" name="Content Placeholder 6" descr="Muscles of the anterior chest and arm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t="6667" b="16667"/>
          <a:stretch>
            <a:fillRect/>
          </a:stretch>
        </p:blipFill>
        <p:spPr>
          <a:xfrm>
            <a:off x="990600" y="1752600"/>
            <a:ext cx="3498195" cy="3505200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Biceps </a:t>
            </a:r>
            <a:r>
              <a:rPr lang="en-US" dirty="0" err="1" smtClean="0">
                <a:solidFill>
                  <a:srgbClr val="00B050"/>
                </a:solidFill>
              </a:rPr>
              <a:t>Brachii</a:t>
            </a:r>
            <a:r>
              <a:rPr lang="en-US" dirty="0" smtClean="0">
                <a:solidFill>
                  <a:srgbClr val="00B050"/>
                </a:solidFill>
              </a:rPr>
              <a:t>- FLEX</a:t>
            </a:r>
          </a:p>
          <a:p>
            <a:r>
              <a:rPr lang="en-US" dirty="0" err="1" smtClean="0">
                <a:solidFill>
                  <a:srgbClr val="0070C0"/>
                </a:solidFill>
              </a:rPr>
              <a:t>Coracobrachialis</a:t>
            </a:r>
            <a:r>
              <a:rPr lang="en-US" dirty="0" smtClean="0">
                <a:solidFill>
                  <a:srgbClr val="0070C0"/>
                </a:solidFill>
              </a:rPr>
              <a:t>-FLEX/ADD</a:t>
            </a:r>
          </a:p>
          <a:p>
            <a:r>
              <a:rPr lang="en-US" dirty="0" err="1" smtClean="0">
                <a:solidFill>
                  <a:srgbClr val="7030A0"/>
                </a:solidFill>
              </a:rPr>
              <a:t>Pectoralis</a:t>
            </a:r>
            <a:r>
              <a:rPr lang="en-US" dirty="0" smtClean="0">
                <a:solidFill>
                  <a:srgbClr val="7030A0"/>
                </a:solidFill>
              </a:rPr>
              <a:t> Major- FLEX/horizontal ADD/IR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Pectoralis</a:t>
            </a:r>
            <a:r>
              <a:rPr lang="en-US" dirty="0" smtClean="0">
                <a:solidFill>
                  <a:srgbClr val="FF0000"/>
                </a:solidFill>
              </a:rPr>
              <a:t> Minor- Depression/Draws Scapula Forward (Protraction)/Raises Ribs (Inspiration)</a:t>
            </a:r>
          </a:p>
          <a:p>
            <a:r>
              <a:rPr lang="en-US" dirty="0" err="1" smtClean="0">
                <a:solidFill>
                  <a:srgbClr val="FF6600"/>
                </a:solidFill>
              </a:rPr>
              <a:t>Deltoideus</a:t>
            </a:r>
            <a:r>
              <a:rPr lang="en-US" dirty="0" smtClean="0">
                <a:solidFill>
                  <a:srgbClr val="FF6600"/>
                </a:solidFill>
              </a:rPr>
              <a:t>- FLEX/IR/ABD/Ext/ER</a:t>
            </a:r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Rotator Cuff Muscles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Supraspinatus</a:t>
            </a:r>
            <a:r>
              <a:rPr lang="en-US" dirty="0" smtClean="0">
                <a:solidFill>
                  <a:srgbClr val="FFFF00"/>
                </a:solidFill>
              </a:rPr>
              <a:t>- ABD</a:t>
            </a:r>
          </a:p>
          <a:p>
            <a:r>
              <a:rPr lang="en-US" dirty="0" err="1" smtClean="0">
                <a:solidFill>
                  <a:srgbClr val="FF0066"/>
                </a:solidFill>
              </a:rPr>
              <a:t>Infraspinatus</a:t>
            </a:r>
            <a:r>
              <a:rPr lang="en-US" dirty="0" smtClean="0">
                <a:solidFill>
                  <a:srgbClr val="FF0066"/>
                </a:solidFill>
              </a:rPr>
              <a:t>- ER</a:t>
            </a:r>
          </a:p>
          <a:p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Teres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Minor- ER</a:t>
            </a:r>
          </a:p>
          <a:p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Subscapularis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- IR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Content Placeholder 4" descr="Posterior Back, sholder, and arm muscles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l="24894" t="17006" r="24301" b="22215"/>
          <a:stretch>
            <a:fillRect/>
          </a:stretch>
        </p:blipFill>
        <p:spPr>
          <a:xfrm>
            <a:off x="3886200" y="1219200"/>
            <a:ext cx="4876800" cy="48006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Posterior Muscles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886200" cy="4572000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>
                <a:solidFill>
                  <a:srgbClr val="00FFFF"/>
                </a:solidFill>
              </a:rPr>
              <a:t>Levator</a:t>
            </a:r>
            <a:r>
              <a:rPr lang="en-US" dirty="0" smtClean="0">
                <a:solidFill>
                  <a:srgbClr val="00FFFF"/>
                </a:solidFill>
              </a:rPr>
              <a:t> Scapulae-elevation</a:t>
            </a:r>
          </a:p>
          <a:p>
            <a:r>
              <a:rPr lang="en-US" dirty="0" smtClean="0">
                <a:solidFill>
                  <a:srgbClr val="3399FF"/>
                </a:solidFill>
              </a:rPr>
              <a:t>Triceps-EXT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Rhomboid Major-retraction/downward rotation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Rhomboid Minor-retraction/downward rotation</a:t>
            </a:r>
          </a:p>
          <a:p>
            <a:r>
              <a:rPr lang="en-US" dirty="0" err="1" smtClean="0">
                <a:solidFill>
                  <a:srgbClr val="FF7C80"/>
                </a:solidFill>
              </a:rPr>
              <a:t>Latissmus</a:t>
            </a:r>
            <a:r>
              <a:rPr lang="en-US" dirty="0" smtClean="0">
                <a:solidFill>
                  <a:srgbClr val="FF7C80"/>
                </a:solidFill>
              </a:rPr>
              <a:t> </a:t>
            </a:r>
            <a:r>
              <a:rPr lang="en-US" dirty="0" err="1" smtClean="0">
                <a:solidFill>
                  <a:srgbClr val="FF7C80"/>
                </a:solidFill>
              </a:rPr>
              <a:t>Dorsi</a:t>
            </a:r>
            <a:r>
              <a:rPr lang="en-US" dirty="0" smtClean="0">
                <a:solidFill>
                  <a:srgbClr val="FF7C80"/>
                </a:solidFill>
              </a:rPr>
              <a:t>-EXT/ADD/IR</a:t>
            </a:r>
          </a:p>
          <a:p>
            <a:r>
              <a:rPr lang="en-US" dirty="0" err="1" smtClean="0">
                <a:solidFill>
                  <a:srgbClr val="CC66FF"/>
                </a:solidFill>
              </a:rPr>
              <a:t>Teres</a:t>
            </a:r>
            <a:r>
              <a:rPr lang="en-US" dirty="0" smtClean="0">
                <a:solidFill>
                  <a:srgbClr val="CC66FF"/>
                </a:solidFill>
              </a:rPr>
              <a:t> Major-EXT/ADD/IR</a:t>
            </a:r>
          </a:p>
          <a:p>
            <a:r>
              <a:rPr lang="en-US" dirty="0" err="1" smtClean="0">
                <a:solidFill>
                  <a:srgbClr val="996600"/>
                </a:solidFill>
              </a:rPr>
              <a:t>Serratus</a:t>
            </a:r>
            <a:r>
              <a:rPr lang="en-US" dirty="0" smtClean="0">
                <a:solidFill>
                  <a:srgbClr val="996600"/>
                </a:solidFill>
              </a:rPr>
              <a:t> Anterior-Upward Rotation/Protraction/FLEX</a:t>
            </a:r>
          </a:p>
          <a:p>
            <a:r>
              <a:rPr lang="en-US" dirty="0" err="1" smtClean="0"/>
              <a:t>Trapezius</a:t>
            </a:r>
            <a:r>
              <a:rPr lang="en-US" dirty="0" smtClean="0"/>
              <a:t>-Elevation/Upward Rotation/Retraction/Depression/Downward Rotation</a:t>
            </a:r>
            <a:endParaRPr lang="en-US" dirty="0"/>
          </a:p>
        </p:txBody>
      </p:sp>
      <p:pic>
        <p:nvPicPr>
          <p:cNvPr id="5" name="Content Placeholder 4" descr="Posterior Back, sholder, and arm muscles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l="24894" t="17006" r="24301" b="22215"/>
          <a:stretch>
            <a:fillRect/>
          </a:stretch>
        </p:blipFill>
        <p:spPr>
          <a:xfrm>
            <a:off x="5175888" y="1447800"/>
            <a:ext cx="3265798" cy="4572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17</TotalTime>
  <Words>62</Words>
  <Application>Microsoft Office PowerPoint</Application>
  <PresentationFormat>On-screen Show (4:3)</PresentationFormat>
  <Paragraphs>21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Equity</vt:lpstr>
      <vt:lpstr>Muscles of the Shoulder</vt:lpstr>
      <vt:lpstr>Anterior Muscles</vt:lpstr>
      <vt:lpstr>Rotator Cuff Muscles</vt:lpstr>
      <vt:lpstr>Posterior Muscles</vt:lpstr>
    </vt:vector>
  </TitlesOfParts>
  <Company>Wake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 of the Shoulder</dc:title>
  <dc:creator>sennis</dc:creator>
  <cp:lastModifiedBy>sennis</cp:lastModifiedBy>
  <cp:revision>2</cp:revision>
  <dcterms:created xsi:type="dcterms:W3CDTF">2013-10-07T23:21:44Z</dcterms:created>
  <dcterms:modified xsi:type="dcterms:W3CDTF">2013-10-07T23:38:59Z</dcterms:modified>
</cp:coreProperties>
</file>