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3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609C2B-314E-45B6-8C1D-31C48DEDD60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5D327D-DB61-461D-924C-9AE94B9F8D4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Re-establishing Neuromuscular Control and </a:t>
            </a:r>
            <a:r>
              <a:rPr lang="en-US" sz="6000" dirty="0" err="1" smtClean="0"/>
              <a:t>Proprioception</a:t>
            </a:r>
            <a:r>
              <a:rPr lang="en-US" sz="6000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Neuromuscular control </a:t>
            </a:r>
            <a:r>
              <a:rPr lang="en-US" sz="2800" dirty="0" smtClean="0"/>
              <a:t>is the mind’s attempt to teach the body conscious control of a specific movement</a:t>
            </a:r>
          </a:p>
          <a:p>
            <a:pPr lvl="1"/>
            <a:r>
              <a:rPr lang="en-US" sz="2200" dirty="0" smtClean="0"/>
              <a:t>Relies on CNS to interpret and integrate sensory and movement information and then control muscles and joints to produce coordinated movement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z="2400" dirty="0" smtClean="0"/>
              <a:t>Following injury, the body forgets how to integrate information </a:t>
            </a:r>
          </a:p>
          <a:p>
            <a:pPr>
              <a:lnSpc>
                <a:spcPct val="95000"/>
              </a:lnSpc>
            </a:pPr>
            <a:r>
              <a:rPr lang="en-US" sz="2400" dirty="0" smtClean="0"/>
              <a:t>Re-establishing neuromuscular control requires repetition of same movement, step by step until it becomes automatic (progression from simple to difficult tasks)</a:t>
            </a:r>
          </a:p>
          <a:p>
            <a:pPr>
              <a:lnSpc>
                <a:spcPct val="95000"/>
              </a:lnSpc>
            </a:pPr>
            <a:r>
              <a:rPr lang="en-US" sz="2400" dirty="0" smtClean="0"/>
              <a:t>Closed kinetic chain (CKC) exercises are essential for re-establishing control but can be difficult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Must relearn normal functional movement and timing after injury - may require several months</a:t>
            </a:r>
          </a:p>
          <a:p>
            <a:r>
              <a:rPr lang="en-US" sz="2800" dirty="0" smtClean="0"/>
              <a:t>Critical throughout rehab - most critical early in process to avoid </a:t>
            </a:r>
            <a:r>
              <a:rPr lang="en-US" sz="2800" dirty="0" smtClean="0"/>
              <a:t>re-injury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Proprioception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Re-establishing </a:t>
            </a:r>
            <a:r>
              <a:rPr lang="en-US" sz="2800" dirty="0" smtClean="0"/>
              <a:t>proprioception and kinesthesia should be the primary </a:t>
            </a:r>
            <a:r>
              <a:rPr lang="en-US" sz="2800" dirty="0" smtClean="0"/>
              <a:t>concern when working on Neuromuscular Control</a:t>
            </a:r>
            <a:endParaRPr lang="en-US" sz="2800" dirty="0" smtClean="0"/>
          </a:p>
          <a:p>
            <a:pPr lvl="1"/>
            <a:r>
              <a:rPr lang="en-US" u="sng" dirty="0" err="1" smtClean="0"/>
              <a:t>Proprioception</a:t>
            </a:r>
            <a:r>
              <a:rPr lang="en-US" u="sng" dirty="0" smtClean="0"/>
              <a:t> </a:t>
            </a:r>
            <a:r>
              <a:rPr lang="en-US" dirty="0" smtClean="0"/>
              <a:t>is  the ability to  determine position of joint in space</a:t>
            </a:r>
          </a:p>
          <a:p>
            <a:pPr lvl="1"/>
            <a:r>
              <a:rPr lang="en-US" u="sng" dirty="0" smtClean="0"/>
              <a:t>Kinesthesia</a:t>
            </a:r>
            <a:r>
              <a:rPr lang="en-US" dirty="0" smtClean="0"/>
              <a:t> is the ability to detect movement (sensation/feeling)</a:t>
            </a:r>
          </a:p>
          <a:p>
            <a:r>
              <a:rPr lang="en-US" sz="2800" dirty="0" smtClean="0"/>
              <a:t>Kinesthesia and </a:t>
            </a:r>
            <a:r>
              <a:rPr lang="en-US" sz="2800" dirty="0" err="1" smtClean="0"/>
              <a:t>proprioception</a:t>
            </a:r>
            <a:r>
              <a:rPr lang="en-US" sz="2800" dirty="0" smtClean="0"/>
              <a:t> are mediated by mechanoreceptors in muscle and joints, </a:t>
            </a:r>
            <a:r>
              <a:rPr lang="en-US" sz="2800" dirty="0" err="1" smtClean="0"/>
              <a:t>cutaneous</a:t>
            </a:r>
            <a:r>
              <a:rPr lang="en-US" sz="2800" dirty="0" smtClean="0"/>
              <a:t> tissue, visual and vestibular input</a:t>
            </a:r>
          </a:p>
          <a:p>
            <a:r>
              <a:rPr lang="en-US" sz="2800" dirty="0" smtClean="0"/>
              <a:t>Neuromuscular control relies on CNS to integrate all areas to produce coordinated movement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Mechanoreceptors= structures that generate nerve impulses.  They are influenced by touch, pressure, vibration and stretch.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Joint Mechanoreceptors</a:t>
            </a:r>
          </a:p>
          <a:p>
            <a:pPr lvl="2"/>
            <a:r>
              <a:rPr lang="en-US" dirty="0" err="1" smtClean="0"/>
              <a:t>Ruffini’s</a:t>
            </a:r>
            <a:r>
              <a:rPr lang="en-US" dirty="0" smtClean="0"/>
              <a:t> endings (deep in skin)</a:t>
            </a:r>
          </a:p>
          <a:p>
            <a:pPr lvl="2"/>
            <a:r>
              <a:rPr lang="en-US" dirty="0" err="1" smtClean="0"/>
              <a:t>Pacinian</a:t>
            </a:r>
            <a:r>
              <a:rPr lang="en-US" dirty="0" smtClean="0"/>
              <a:t> corpuscles (superficial layer of skin)</a:t>
            </a:r>
          </a:p>
          <a:p>
            <a:pPr lvl="2"/>
            <a:r>
              <a:rPr lang="en-US" dirty="0" smtClean="0"/>
              <a:t>Free nerve endings (connective tissues)</a:t>
            </a:r>
          </a:p>
          <a:p>
            <a:pPr lvl="1"/>
            <a:r>
              <a:rPr lang="en-US" dirty="0" smtClean="0"/>
              <a:t>Sensitive to changes in shape  and the rate or direction of movement</a:t>
            </a:r>
          </a:p>
          <a:p>
            <a:r>
              <a:rPr lang="en-US" dirty="0" smtClean="0"/>
              <a:t>Muscle Mechanoreceptors</a:t>
            </a:r>
          </a:p>
          <a:p>
            <a:pPr lvl="1"/>
            <a:r>
              <a:rPr lang="en-US" dirty="0" smtClean="0"/>
              <a:t>Muscle spindles  (skeletal)- sensitive to changes in length of muscle</a:t>
            </a:r>
          </a:p>
          <a:p>
            <a:pPr lvl="1"/>
            <a:r>
              <a:rPr lang="en-US" dirty="0" smtClean="0"/>
              <a:t>Golgi tendon organs (tendons) - sensitive to changes in tissue tension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1412</TotalTime>
  <Words>273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Re-establishing Neuromuscular Control and Proprioception </vt:lpstr>
      <vt:lpstr>PowerPoint Presentation</vt:lpstr>
      <vt:lpstr>Neuromuscular Control</vt:lpstr>
      <vt:lpstr>Neuromuscular Control</vt:lpstr>
      <vt:lpstr>Proprioception</vt:lpstr>
      <vt:lpstr>Mechanoreceptors= structures that generate nerve impulses.  They are influenced by touch, pressure, vibration and stretch.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Re-establishing Neuromuscular Control and Proprioception </dc:title>
  <dc:creator>sennis</dc:creator>
  <cp:lastModifiedBy>sennis</cp:lastModifiedBy>
  <cp:revision>6</cp:revision>
  <dcterms:created xsi:type="dcterms:W3CDTF">2013-10-06T22:16:21Z</dcterms:created>
  <dcterms:modified xsi:type="dcterms:W3CDTF">2015-10-02T15:18:23Z</dcterms:modified>
</cp:coreProperties>
</file>