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07BA0-BC57-4CDD-A7D5-71AF0D7AAA7A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3C322-2EDE-4432-9301-EA4789BFE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07BA0-BC57-4CDD-A7D5-71AF0D7AAA7A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3C322-2EDE-4432-9301-EA4789BFE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07BA0-BC57-4CDD-A7D5-71AF0D7AAA7A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3C322-2EDE-4432-9301-EA4789BFE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07BA0-BC57-4CDD-A7D5-71AF0D7AAA7A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3C322-2EDE-4432-9301-EA4789BFE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07BA0-BC57-4CDD-A7D5-71AF0D7AAA7A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3C322-2EDE-4432-9301-EA4789BFE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07BA0-BC57-4CDD-A7D5-71AF0D7AAA7A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3C322-2EDE-4432-9301-EA4789BFE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07BA0-BC57-4CDD-A7D5-71AF0D7AAA7A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3C322-2EDE-4432-9301-EA4789BFE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07BA0-BC57-4CDD-A7D5-71AF0D7AAA7A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3C322-2EDE-4432-9301-EA4789BFE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07BA0-BC57-4CDD-A7D5-71AF0D7AAA7A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3C322-2EDE-4432-9301-EA4789BFE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07BA0-BC57-4CDD-A7D5-71AF0D7AAA7A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3C322-2EDE-4432-9301-EA4789BFE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C407BA0-BC57-4CDD-A7D5-71AF0D7AAA7A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5B3C322-2EDE-4432-9301-EA4789BFE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C407BA0-BC57-4CDD-A7D5-71AF0D7AAA7A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5B3C322-2EDE-4432-9301-EA4789BFE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Regaining Balance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Regaining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Involves complex integration of muscular forces, neurological sensory information from mechanoreceptors and biomechanical information</a:t>
            </a:r>
          </a:p>
          <a:p>
            <a:r>
              <a:rPr lang="en-US" sz="3200" dirty="0" smtClean="0"/>
              <a:t>Balance - </a:t>
            </a:r>
            <a:r>
              <a:rPr lang="en-US" sz="3200" dirty="0" smtClean="0"/>
              <a:t>positioning center of gravity (</a:t>
            </a:r>
            <a:r>
              <a:rPr lang="en-US" sz="3200" dirty="0" err="1" smtClean="0"/>
              <a:t>CoG</a:t>
            </a:r>
            <a:r>
              <a:rPr lang="en-US" sz="3200" dirty="0" smtClean="0"/>
              <a:t>) w/in the base of support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If </a:t>
            </a:r>
            <a:r>
              <a:rPr lang="en-US" sz="2800" dirty="0" err="1" smtClean="0"/>
              <a:t>CoG</a:t>
            </a:r>
            <a:r>
              <a:rPr lang="en-US" sz="2800" dirty="0" smtClean="0"/>
              <a:t> extends beyond this base, the limits of stability have been exceeded and a corrective step or stumble will be necessary to prevent</a:t>
            </a:r>
          </a:p>
          <a:p>
            <a:r>
              <a:rPr lang="en-US" sz="2800" dirty="0" smtClean="0"/>
              <a:t>Even when “motionless” body is constantly undergoing constant postural sway w/ reflexive muscle contractions which correct and maintain dynamic equilibrium in an upright posture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When balanced is challenged the response is reflexive and automatic</a:t>
            </a:r>
          </a:p>
          <a:p>
            <a:r>
              <a:rPr lang="en-US" sz="3400" dirty="0" smtClean="0"/>
              <a:t>The primary mechanism for controlling balance occurs in the joints of the lower extremity</a:t>
            </a:r>
          </a:p>
          <a:p>
            <a:r>
              <a:rPr lang="en-US" sz="3400" dirty="0" smtClean="0"/>
              <a:t>The ability to balance and maintain it is critical for athletes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Balance relates to Neuromuscular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If an athlete lacks balance or postural stability following injury, they may also lack </a:t>
            </a:r>
            <a:r>
              <a:rPr lang="en-US" sz="3200" dirty="0" err="1" smtClean="0"/>
              <a:t>proprioceptive</a:t>
            </a:r>
            <a:r>
              <a:rPr lang="en-US" sz="3200" dirty="0" smtClean="0"/>
              <a:t> and kinesthetic information or muscular strength which may limit their ability to generate an adequate response to disequilibrium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rehabilitation plan must incorporate functional activities that incorporate balance and </a:t>
            </a:r>
            <a:r>
              <a:rPr lang="en-US" sz="2800" dirty="0" err="1" smtClean="0"/>
              <a:t>proprioceptive</a:t>
            </a:r>
            <a:r>
              <a:rPr lang="en-US" sz="2800" dirty="0" smtClean="0"/>
              <a:t> training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Balance Equipment</a:t>
            </a:r>
          </a:p>
        </p:txBody>
      </p:sp>
      <p:pic>
        <p:nvPicPr>
          <p:cNvPr id="28675" name="Picture 3" descr="pre61756_160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3187700" cy="5099050"/>
          </a:xfrm>
          <a:prstGeom prst="rect">
            <a:avLst/>
          </a:prstGeom>
          <a:noFill/>
        </p:spPr>
      </p:pic>
      <p:pic>
        <p:nvPicPr>
          <p:cNvPr id="28676" name="Picture 4" descr="pre61756_1603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295400"/>
            <a:ext cx="2498725" cy="5086350"/>
          </a:xfrm>
          <a:prstGeom prst="rect">
            <a:avLst/>
          </a:prstGeom>
          <a:noFill/>
        </p:spPr>
      </p:pic>
      <p:pic>
        <p:nvPicPr>
          <p:cNvPr id="28677" name="Picture 5" descr="pre61756_1603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83275" y="1295400"/>
            <a:ext cx="3260725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1820</TotalTime>
  <Words>177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Consolas</vt:lpstr>
      <vt:lpstr>Corbel</vt:lpstr>
      <vt:lpstr>Wingdings</vt:lpstr>
      <vt:lpstr>Wingdings 2</vt:lpstr>
      <vt:lpstr>Wingdings 3</vt:lpstr>
      <vt:lpstr>Metro</vt:lpstr>
      <vt:lpstr>PowerPoint Presentation</vt:lpstr>
      <vt:lpstr>Regaining Balance</vt:lpstr>
      <vt:lpstr>Balance</vt:lpstr>
      <vt:lpstr>Balance</vt:lpstr>
      <vt:lpstr>How Balance relates to Neuromuscular Control</vt:lpstr>
      <vt:lpstr>PowerPoint Presentation</vt:lpstr>
      <vt:lpstr>Balance Equipment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sennis</dc:creator>
  <cp:lastModifiedBy>sennis</cp:lastModifiedBy>
  <cp:revision>30</cp:revision>
  <dcterms:created xsi:type="dcterms:W3CDTF">2013-10-06T22:21:50Z</dcterms:created>
  <dcterms:modified xsi:type="dcterms:W3CDTF">2015-10-02T12:27:23Z</dcterms:modified>
</cp:coreProperties>
</file>