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7" r:id="rId5"/>
    <p:sldId id="26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E2DFF2A-5DD1-40C7-98FC-0EA9CE80C5FD}" type="datetimeFigureOut">
              <a:rPr lang="en-US" smtClean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443C6AD-A08C-472C-B4A7-F532499F6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cusactionsi.wordpress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erfectbodyrx.com/2011/08/07/the-best-ab-exercises-to-get-six-pack-ab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181600"/>
            <a:ext cx="4572000" cy="1368798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Thorax, Abdomen &amp; Spine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Lateral Flexion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quadratis lumborum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34093" t="3184" r="14558" b="38171"/>
          <a:stretch>
            <a:fillRect/>
          </a:stretch>
        </p:blipFill>
        <p:spPr>
          <a:xfrm>
            <a:off x="990600" y="1600200"/>
            <a:ext cx="3276600" cy="4419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Quadratus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Lumborum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Thorax</a:t>
            </a:r>
            <a:endParaRPr lang="en-US" dirty="0"/>
          </a:p>
        </p:txBody>
      </p:sp>
      <p:pic>
        <p:nvPicPr>
          <p:cNvPr id="5" name="Picture 2" descr="http://focusactionsi.files.wordpress.com/2009/08/breathing-muscles2.jpg?w=450&amp;h=387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1936528"/>
            <a:ext cx="6581775" cy="438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54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ratus posterior superior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20407" t="4961" r="15319" b="11514"/>
          <a:stretch>
            <a:fillRect/>
          </a:stretch>
        </p:blipFill>
        <p:spPr>
          <a:xfrm>
            <a:off x="5181600" y="1676400"/>
            <a:ext cx="3657600" cy="4038600"/>
          </a:xfrm>
        </p:spPr>
      </p:pic>
      <p:pic>
        <p:nvPicPr>
          <p:cNvPr id="5" name="Content Placeholder 4" descr="intercostalis externi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 l="21909" t="8515" r="10904" b="32840"/>
          <a:stretch>
            <a:fillRect/>
          </a:stretch>
        </p:blipFill>
        <p:spPr>
          <a:xfrm>
            <a:off x="685800" y="1600200"/>
            <a:ext cx="3505200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Muscles that Inhale (Inspire)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ntercostalis interni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4461" t="6512" r="18873" b="16063"/>
          <a:stretch>
            <a:fillRect/>
          </a:stretch>
        </p:blipFill>
        <p:spPr>
          <a:xfrm>
            <a:off x="533400" y="1524000"/>
            <a:ext cx="3886200" cy="4267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Muscles that Exhale (Expire)</a:t>
            </a: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ratus posterior inferior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15261" t="8515" r="12036" b="16846"/>
          <a:stretch>
            <a:fillRect/>
          </a:stretch>
        </p:blipFill>
        <p:spPr>
          <a:xfrm>
            <a:off x="5029200" y="1676400"/>
            <a:ext cx="3505200" cy="4419600"/>
          </a:xfrm>
        </p:spPr>
      </p:pic>
      <p:pic>
        <p:nvPicPr>
          <p:cNvPr id="5" name="Content Placeholder 4" descr="diaphragm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 l="9739" t="5331" r="12348" b="25361"/>
          <a:stretch>
            <a:fillRect/>
          </a:stretch>
        </p:blipFill>
        <p:spPr>
          <a:xfrm>
            <a:off x="685800" y="1676400"/>
            <a:ext cx="3505200" cy="4419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Muscles that Expand the Rib Cage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Obliquus Externus- Rotation and lateral </a:t>
            </a:r>
            <a:r>
              <a:rPr lang="en-US" sz="2400" dirty="0" smtClean="0"/>
              <a:t>flexion (Black)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Obliquus Internus- Rotation and lateral </a:t>
            </a:r>
            <a:r>
              <a:rPr lang="en-US" sz="2400" dirty="0" smtClean="0"/>
              <a:t>flexion (Black)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Transverse </a:t>
            </a:r>
            <a:r>
              <a:rPr lang="en-US" sz="2400" dirty="0" err="1" smtClean="0">
                <a:solidFill>
                  <a:srgbClr val="FF0000"/>
                </a:solidFill>
              </a:rPr>
              <a:t>Abdominus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14350" lvl="1" indent="-34290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Compression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</a:rPr>
              <a:t>Rectus </a:t>
            </a:r>
            <a:r>
              <a:rPr lang="en-US" sz="2400" dirty="0" err="1" smtClean="0">
                <a:solidFill>
                  <a:srgbClr val="FFFF00"/>
                </a:solidFill>
              </a:rPr>
              <a:t>Abdominus</a:t>
            </a:r>
            <a:r>
              <a:rPr lang="en-US" sz="2400" dirty="0" smtClean="0">
                <a:solidFill>
                  <a:srgbClr val="FFFF00"/>
                </a:solidFill>
              </a:rPr>
              <a:t>-</a:t>
            </a:r>
          </a:p>
          <a:p>
            <a:pPr marL="342900" indent="-342900"/>
            <a:r>
              <a:rPr lang="en-US" sz="2400" dirty="0" smtClean="0">
                <a:solidFill>
                  <a:srgbClr val="FFFF00"/>
                </a:solidFill>
              </a:rPr>
              <a:t>      Flexion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Abdomen</a:t>
            </a:r>
            <a:endParaRPr lang="en-US" dirty="0"/>
          </a:p>
        </p:txBody>
      </p:sp>
      <p:pic>
        <p:nvPicPr>
          <p:cNvPr id="2054" name="Picture 6" descr="http://perfectbodyrx.com/wp-content/uploads/2011/07/abdominal-muscles-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242" t="2469" r="20807" b="33010"/>
          <a:stretch>
            <a:fillRect/>
          </a:stretch>
        </p:blipFill>
        <p:spPr bwMode="auto">
          <a:xfrm>
            <a:off x="4572000" y="1371600"/>
            <a:ext cx="42672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30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u="sng" dirty="0" err="1" smtClean="0">
                <a:solidFill>
                  <a:srgbClr val="00B050"/>
                </a:solidFill>
              </a:rPr>
              <a:t>Multifidis</a:t>
            </a:r>
            <a:r>
              <a:rPr lang="en-US" sz="2800" u="sng" dirty="0" smtClean="0">
                <a:solidFill>
                  <a:srgbClr val="00B05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Extension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Rotation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multifidi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62004" t="13847" b="13291"/>
          <a:stretch>
            <a:fillRect/>
          </a:stretch>
        </p:blipFill>
        <p:spPr>
          <a:xfrm>
            <a:off x="685800" y="1524000"/>
            <a:ext cx="3581400" cy="4953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Spine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rector spinae longissmus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13766" t="15624" r="54434" b="13291"/>
          <a:stretch>
            <a:fillRect/>
          </a:stretch>
        </p:blipFill>
        <p:spPr>
          <a:xfrm>
            <a:off x="4495800" y="1371600"/>
            <a:ext cx="3962400" cy="4267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Erector </a:t>
            </a:r>
            <a:r>
              <a:rPr lang="en-US" dirty="0" err="1" smtClean="0">
                <a:solidFill>
                  <a:srgbClr val="0070C0"/>
                </a:solidFill>
              </a:rPr>
              <a:t>Spinae</a:t>
            </a:r>
            <a:r>
              <a:rPr lang="en-US" dirty="0" smtClean="0">
                <a:solidFill>
                  <a:srgbClr val="0070C0"/>
                </a:solidFill>
              </a:rPr>
              <a:t> Muscles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Longissimus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Iliocostalis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70C0"/>
                </a:solidFill>
              </a:rPr>
              <a:t>Spinalis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Action: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Extension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Lateral Flexion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6324600"/>
            <a:ext cx="466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Erector </a:t>
            </a:r>
            <a:r>
              <a:rPr lang="en-US" dirty="0" err="1" smtClean="0">
                <a:solidFill>
                  <a:srgbClr val="0070C0"/>
                </a:solidFill>
              </a:rPr>
              <a:t>Spinae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Longissmus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rector spinae spinali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53995" r="9685" b="25731"/>
          <a:stretch>
            <a:fillRect/>
          </a:stretch>
        </p:blipFill>
        <p:spPr>
          <a:xfrm>
            <a:off x="533400" y="1463675"/>
            <a:ext cx="3200400" cy="31845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erector spinae iliocostalis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60369" t="13847" r="4964" b="20400"/>
          <a:stretch>
            <a:fillRect/>
          </a:stretch>
        </p:blipFill>
        <p:spPr>
          <a:xfrm>
            <a:off x="4724400" y="1447800"/>
            <a:ext cx="3657600" cy="3276600"/>
          </a:xfrm>
        </p:spPr>
      </p:pic>
      <p:sp>
        <p:nvSpPr>
          <p:cNvPr id="7" name="TextBox 6"/>
          <p:cNvSpPr txBox="1"/>
          <p:nvPr/>
        </p:nvSpPr>
        <p:spPr>
          <a:xfrm>
            <a:off x="762000" y="5410200"/>
            <a:ext cx="304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Erector </a:t>
            </a:r>
            <a:r>
              <a:rPr lang="en-US" dirty="0" err="1" smtClean="0">
                <a:solidFill>
                  <a:srgbClr val="0070C0"/>
                </a:solidFill>
              </a:rPr>
              <a:t>Spinae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Spinalis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410200"/>
            <a:ext cx="406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Erector </a:t>
            </a:r>
            <a:r>
              <a:rPr lang="en-US" dirty="0" err="1" smtClean="0">
                <a:solidFill>
                  <a:srgbClr val="0070C0"/>
                </a:solidFill>
              </a:rPr>
              <a:t>Spinae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Iliocostalis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153</TotalTime>
  <Words>91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Muscles of Thorax, Abdomen &amp; Spine</vt:lpstr>
      <vt:lpstr>Muscles of the Thorax</vt:lpstr>
      <vt:lpstr>Muscles that Inhale (Inspire)</vt:lpstr>
      <vt:lpstr>Muscles that Exhale (Expire)</vt:lpstr>
      <vt:lpstr>Muscles that Expand the Rib Cage</vt:lpstr>
      <vt:lpstr>Muscles of the Abdomen</vt:lpstr>
      <vt:lpstr>Muscles of the Spine</vt:lpstr>
      <vt:lpstr>Erector Spinae Muscles</vt:lpstr>
      <vt:lpstr>Slide 9</vt:lpstr>
      <vt:lpstr>Quadratus Lumborum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Thorax &amp; Abdomen</dc:title>
  <dc:creator>Owner</dc:creator>
  <cp:lastModifiedBy>sennis</cp:lastModifiedBy>
  <cp:revision>20</cp:revision>
  <dcterms:created xsi:type="dcterms:W3CDTF">2013-03-24T23:44:45Z</dcterms:created>
  <dcterms:modified xsi:type="dcterms:W3CDTF">2013-10-07T23:18:36Z</dcterms:modified>
</cp:coreProperties>
</file>