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57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4bW9exS6vY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f4bW9exS6vY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os.org/data/transplant-trend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os.org/transplant/how-we-match-orga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ransplantliving.org/organ-facts/hear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transplantliving.org/kidne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nsplantliving.org/organ-facts/liver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transplantliving.org/organ-facts/pancreas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5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really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does a waitlist actually work?</a:t>
            </a:r>
          </a:p>
          <a:p>
            <a:pPr lvl="1"/>
            <a:r>
              <a:rPr lang="en-US" dirty="0" smtClean="0"/>
              <a:t>Click image or </a:t>
            </a:r>
            <a:r>
              <a:rPr lang="en-US" dirty="0" smtClean="0">
                <a:hlinkClick r:id="rId3"/>
              </a:rPr>
              <a:t>this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f4bW9exS6vY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61125" y="26908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9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UNOS.ORG- Scavenger Hunt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UNOS?</a:t>
            </a:r>
          </a:p>
          <a:p>
            <a:r>
              <a:rPr lang="en-US" dirty="0" smtClean="0"/>
              <a:t>How often do they manage their list? (time)</a:t>
            </a:r>
          </a:p>
          <a:p>
            <a:r>
              <a:rPr lang="en-US" dirty="0" smtClean="0"/>
              <a:t>What year did UNOS begin?</a:t>
            </a:r>
          </a:p>
          <a:p>
            <a:r>
              <a:rPr lang="en-US" dirty="0" smtClean="0"/>
              <a:t>What is SEOPF? What is it now?</a:t>
            </a:r>
          </a:p>
          <a:p>
            <a:r>
              <a:rPr lang="en-US" dirty="0" smtClean="0"/>
              <a:t>Where is UNOS headquarters?</a:t>
            </a:r>
          </a:p>
          <a:p>
            <a:r>
              <a:rPr lang="en-US" dirty="0" smtClean="0"/>
              <a:t>What was the first organ to be transplanted? In what year?</a:t>
            </a:r>
          </a:p>
          <a:p>
            <a:r>
              <a:rPr lang="en-US" dirty="0" smtClean="0"/>
              <a:t>What was the most common organ transplanted in 2018?</a:t>
            </a:r>
          </a:p>
          <a:p>
            <a:r>
              <a:rPr lang="en-US" dirty="0" smtClean="0"/>
              <a:t>What region is North Carolina in?</a:t>
            </a:r>
          </a:p>
          <a:p>
            <a:r>
              <a:rPr lang="en-US" dirty="0" smtClean="0"/>
              <a:t>How many donors did that region have in 2018, and how many organs were donated?</a:t>
            </a:r>
          </a:p>
          <a:p>
            <a:r>
              <a:rPr lang="en-US" dirty="0" smtClean="0"/>
              <a:t>How many Hearts are </a:t>
            </a:r>
            <a:r>
              <a:rPr lang="en-US" smtClean="0"/>
              <a:t>on waitlist in this area?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3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https://unos.org/data/transplant-trends/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9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match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https://unos.org/transplant/how-we-match-organs/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an organ viable? </a:t>
            </a:r>
            <a:endParaRPr lang="en-US" dirty="0"/>
          </a:p>
        </p:txBody>
      </p:sp>
      <p:pic>
        <p:nvPicPr>
          <p:cNvPr id="1026" name="Picture 2" descr="https://unos.org/wp-content/uploads/unos/icon-preservetime-kidn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33" y="2250478"/>
            <a:ext cx="2850339" cy="126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unos.org/wp-content/uploads/unos/icon-preservetime-pancreas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65" y="3418834"/>
            <a:ext cx="2913375" cy="129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nos.org/wp-content/uploads/unos/icon-preservetime-liver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015" y="4378817"/>
            <a:ext cx="3385047" cy="150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unos.org/wp-content/uploads/unos/icon-preservetime-heartlung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610" y="2656788"/>
            <a:ext cx="3671724" cy="163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621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21</TotalTime>
  <Words>134</Words>
  <Application>Microsoft Office PowerPoint</Application>
  <PresentationFormat>Widescreen</PresentationFormat>
  <Paragraphs>20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Unos</vt:lpstr>
      <vt:lpstr>Is it really a list?</vt:lpstr>
      <vt:lpstr>UNOS.ORG- Scavenger Hunt </vt:lpstr>
      <vt:lpstr>Data Trends</vt:lpstr>
      <vt:lpstr>How they match organs</vt:lpstr>
      <vt:lpstr>How long is an organ viable?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Unos Scavenger Hunt</dc:title>
  <dc:creator>Brooke Mungall</dc:creator>
  <cp:lastModifiedBy>Brooke Mungall</cp:lastModifiedBy>
  <cp:revision>3</cp:revision>
  <dcterms:created xsi:type="dcterms:W3CDTF">2019-09-13T12:20:29Z</dcterms:created>
  <dcterms:modified xsi:type="dcterms:W3CDTF">2019-09-13T12:41:44Z</dcterms:modified>
</cp:coreProperties>
</file>